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294" r:id="rId3"/>
    <p:sldId id="291" r:id="rId4"/>
    <p:sldId id="292" r:id="rId5"/>
    <p:sldId id="274" r:id="rId6"/>
    <p:sldId id="288" r:id="rId7"/>
    <p:sldId id="297" r:id="rId8"/>
    <p:sldId id="298" r:id="rId9"/>
    <p:sldId id="295" r:id="rId10"/>
    <p:sldId id="296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4920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Shaped 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paper (5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CCCC3E-A1E3-49B4-ACFE-5133AFECF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272014"/>
            <a:ext cx="7026246" cy="48401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Crazy Face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Crazy Face is a 31 round, 155 point, Comstock course of fire. There are 14 IPSC targets, 2 colt poppers,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782022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Shaped 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Shaped Up is a 13 round, 65 point, Comstock course of fire. There are 6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 and remains visible at rest.</a:t>
            </a:r>
          </a:p>
          <a:p>
            <a:endParaRPr lang="en-US" dirty="0"/>
          </a:p>
          <a:p>
            <a:r>
              <a:rPr lang="en-US" dirty="0"/>
              <a:t>Start position is behind rear fault line, completely outside the shooting area. Firearm is loaded on table, trigger guard on mark, not propped in any way.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004145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Hang On, What?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830949-D88C-41DF-8643-9B8EAD633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37" y="3263317"/>
            <a:ext cx="5452453" cy="579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87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Hang On, What?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Hang On What is an 16 round, 80 point, Comstock course of fire. There are 6 USPSA targets and 4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UNLOADED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048037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Double Trouble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Texas stars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986968-A534-4550-86C3-0686C586B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058" y="3292316"/>
            <a:ext cx="6795083" cy="59192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Double Trouble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Double Trouble is a 24 rounds, 120 point, Comstock course of fire. There are 7 USPSA targets and 10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Weird 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tuxes, 1 left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(11 scoring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C27988-7498-4514-AB2D-D07740845C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866" y="3215530"/>
            <a:ext cx="6501468" cy="6039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Weird One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Weird One is a 27 round, 135 point, Comstock course of fire. There are 13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on X’s, facing down 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X’s, facing down range,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470072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Crazy Face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paper (11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15565C-7090-4F7F-83E0-5CAC02114D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7263"/>
            <a:ext cx="7025776" cy="46032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793</Words>
  <Application>Microsoft Office PowerPoint</Application>
  <PresentationFormat>Custom</PresentationFormat>
  <Paragraphs>108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2021-11-11T15:52:54Z</dcterms:modified>
  <cp:category>Shooting</cp:category>
</cp:coreProperties>
</file>

<file path=docProps/thumbnail.jpeg>
</file>